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9" r:id="rId9"/>
    <p:sldId id="266" r:id="rId10"/>
    <p:sldId id="267" r:id="rId11"/>
    <p:sldId id="268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810D-1D7A-4E74-B610-D34AB77F411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F842-503A-43FC-B0C3-50E8B83D5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Look at the pictures and try to understand</a:t>
            </a:r>
            <a:endParaRPr lang="en-US" sz="3600" dirty="0"/>
          </a:p>
        </p:txBody>
      </p:sp>
      <p:pic>
        <p:nvPicPr>
          <p:cNvPr id="1026" name="Picture 2" descr="D:\kader\bird-animated-gif-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bird will be flying in the sky.</a:t>
            </a:r>
            <a:endParaRPr lang="en-US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3886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EVALUATION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Fill in the blanks with the right form of the verbs in the future  continuous tense;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1.Mother------the holy Quran every morning.(read)</a:t>
            </a:r>
          </a:p>
          <a:p>
            <a:r>
              <a:rPr lang="en-US" sz="3600" dirty="0" smtClean="0"/>
              <a:t>2.I---------the sum tomorrow.(do)</a:t>
            </a:r>
          </a:p>
          <a:p>
            <a:r>
              <a:rPr lang="en-US" sz="3600" dirty="0" smtClean="0"/>
              <a:t>3.The dog---------(bark)</a:t>
            </a:r>
          </a:p>
          <a:p>
            <a:r>
              <a:rPr lang="en-US" sz="3600" dirty="0" smtClean="0"/>
              <a:t>4.The students ----------to school.(go)</a:t>
            </a:r>
          </a:p>
          <a:p>
            <a:r>
              <a:rPr lang="en-US" sz="3600" dirty="0" smtClean="0"/>
              <a:t>5.The farmer---------paddy the next day.(cut)</a:t>
            </a:r>
            <a:endParaRPr lang="en-US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4114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 WORK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 five sentences about yourself  by using future continuous tense.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172200"/>
            <a:ext cx="541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  <p:pic>
        <p:nvPicPr>
          <p:cNvPr id="9218" name="Picture 2" descr="D:\kader\38cbd0f6b73df4414c6831806b65a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6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Future continuous Tense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Learning outcomes;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students will have ;</a:t>
            </a:r>
          </a:p>
          <a:p>
            <a:r>
              <a:rPr lang="en-US" sz="4000" dirty="0" smtClean="0"/>
              <a:t>*learnt what future continuous tense is.</a:t>
            </a:r>
          </a:p>
          <a:p>
            <a:r>
              <a:rPr lang="en-US" sz="4000" dirty="0" smtClean="0"/>
              <a:t>*learnt the structure of future continuous tense.</a:t>
            </a:r>
          </a:p>
          <a:p>
            <a:r>
              <a:rPr lang="en-US" sz="4000" dirty="0" smtClean="0"/>
              <a:t>*learnt the uses of future continuous tense.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7220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boy will be walking on the road</a:t>
            </a:r>
            <a:endParaRPr lang="en-US" sz="3200" dirty="0"/>
          </a:p>
        </p:txBody>
      </p:sp>
      <p:pic>
        <p:nvPicPr>
          <p:cNvPr id="3074" name="Picture 2" descr="D:\kader\hoodieguywalk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ader\giphy (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will be dancing in the </a:t>
            </a:r>
            <a:r>
              <a:rPr lang="en-US" sz="2800" dirty="0" err="1" smtClean="0"/>
              <a:t>hallroom</a:t>
            </a:r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ader\hors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horses will be running fast</a:t>
            </a:r>
            <a:endParaRPr lang="en-US" sz="32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kader\rain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095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It will be raining heavily tomorrow.</a:t>
            </a:r>
            <a:endParaRPr 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9628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shall be going to the hospital  tomorrow. </a:t>
            </a:r>
            <a:endParaRPr lang="en-US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6600" y="3276600"/>
          <a:ext cx="2984500" cy="685800"/>
        </p:xfrm>
        <a:graphic>
          <a:graphicData uri="http://schemas.openxmlformats.org/presentationml/2006/ole">
            <p:oleObj spid="_x0000_s21507" name="Packager Shell Object" showAsIcon="1" r:id="rId3" imgW="2985120" imgH="68580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4840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red roses will be blooming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Future continuous tense;</a:t>
            </a:r>
          </a:p>
          <a:p>
            <a:r>
              <a:rPr lang="en-US" sz="3600" dirty="0" smtClean="0"/>
              <a:t>It denotes an  action that will be going on in</a:t>
            </a:r>
          </a:p>
          <a:p>
            <a:r>
              <a:rPr lang="en-US" sz="3600" dirty="0" smtClean="0"/>
              <a:t>Future.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752600"/>
            <a:ext cx="4343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STRUCTURE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dirty="0" err="1" smtClean="0"/>
              <a:t>Subj+shall</a:t>
            </a:r>
            <a:r>
              <a:rPr lang="en-US" sz="2800" dirty="0" smtClean="0"/>
              <a:t> be/</a:t>
            </a:r>
            <a:r>
              <a:rPr lang="en-US" sz="2800" dirty="0" err="1" smtClean="0"/>
              <a:t>wil</a:t>
            </a:r>
            <a:r>
              <a:rPr lang="en-US" sz="2800" dirty="0" smtClean="0"/>
              <a:t> be(AV)+PV(present form)+</a:t>
            </a:r>
            <a:r>
              <a:rPr lang="en-US" sz="2800" dirty="0" err="1" smtClean="0"/>
              <a:t>ing+Obj</a:t>
            </a:r>
            <a:r>
              <a:rPr lang="en-US" sz="2800" dirty="0" smtClean="0"/>
              <a:t>/OE.</a:t>
            </a:r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198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72</cp:revision>
  <dcterms:created xsi:type="dcterms:W3CDTF">2016-12-07T12:29:27Z</dcterms:created>
  <dcterms:modified xsi:type="dcterms:W3CDTF">2016-12-21T04:42:50Z</dcterms:modified>
</cp:coreProperties>
</file>